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0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6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3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18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7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6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4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2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55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395536" y="261922"/>
            <a:ext cx="8352928" cy="23749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22896" y="343917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>
                <a:solidFill>
                  <a:schemeClr val="bg1"/>
                </a:solidFill>
              </a:rPr>
              <a:t>日本がん免疫学会</a:t>
            </a:r>
          </a:p>
          <a:p>
            <a:pPr algn="ctr"/>
            <a:r>
              <a:rPr kumimoji="1" lang="ja-JP" altLang="en-US" sz="5400" b="1" dirty="0" smtClean="0">
                <a:solidFill>
                  <a:schemeClr val="bg1"/>
                </a:solidFill>
              </a:rPr>
              <a:t>ＣＯ Ｉ</a:t>
            </a:r>
            <a:r>
              <a:rPr kumimoji="1" lang="ja-JP" altLang="en-US" sz="5400" b="1" baseline="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5400" b="1" dirty="0" smtClean="0">
                <a:solidFill>
                  <a:schemeClr val="bg1"/>
                </a:solidFill>
              </a:rPr>
              <a:t>開示</a:t>
            </a: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7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336674" y="3454648"/>
            <a:ext cx="841179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演題発表に関連し、開示すべきＣＯＩ関係にある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企業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などありません。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1826" y="1916832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i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i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97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yamagami</dc:creator>
  <cp:lastModifiedBy>Toshifumi Saito (斉藤 寿史) / ［Ｍ］営制</cp:lastModifiedBy>
  <cp:revision>6</cp:revision>
  <dcterms:created xsi:type="dcterms:W3CDTF">2016-05-23T04:35:07Z</dcterms:created>
  <dcterms:modified xsi:type="dcterms:W3CDTF">2019-01-18T00:22:41Z</dcterms:modified>
</cp:coreProperties>
</file>