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0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6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8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7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6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4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2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55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395536" y="261922"/>
            <a:ext cx="8352928" cy="23749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50AF-EEF5-4298-9EB0-E3CEE70D340E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22896" y="343917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日本がん免疫学会</a:t>
            </a:r>
          </a:p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ＣＯ Ｉ</a:t>
            </a:r>
            <a:r>
              <a:rPr kumimoji="1" lang="ja-JP" altLang="en-US" sz="5400" b="1" baseline="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5400" b="1" dirty="0" smtClean="0">
                <a:solidFill>
                  <a:schemeClr val="bg1"/>
                </a:solidFill>
              </a:rPr>
              <a:t>開示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7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76994" y="2852936"/>
            <a:ext cx="90360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</a:t>
            </a:r>
            <a:r>
              <a:rPr lang="en-US" altLang="ja-JP" sz="2600" dirty="0">
                <a:latin typeface="HGP創英角ｺﾞｼｯｸUB" pitchFamily="50" charset="-128"/>
                <a:ea typeface="HGP創英角ｺﾞｼｯｸUB" pitchFamily="50" charset="-128"/>
              </a:rPr>
              <a:t>CO I </a:t>
            </a:r>
            <a:r>
              <a:rPr lang="ja-JP" altLang="en-US" sz="2600" dirty="0">
                <a:latin typeface="HGP創英角ｺﾞｼｯｸUB" pitchFamily="50" charset="-128"/>
                <a:ea typeface="HGP創英角ｺﾞｼｯｸUB" pitchFamily="50" charset="-128"/>
              </a:rPr>
              <a:t>関係にある企業などとして、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①役員・顧問職：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		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②株保有・利益：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		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③特許使用料：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		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④講演料：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			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⑤原稿料：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			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⑥受託研究・共同研究費：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⑦奨学寄付金：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		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⑧寄付講座所属：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		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　　⑨贈答品などの報酬：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		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6656" y="1916832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i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i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991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yamagami</dc:creator>
  <cp:lastModifiedBy>Toshifumi Saito (斉藤 寿史) / ［Ｍ］営制</cp:lastModifiedBy>
  <cp:revision>6</cp:revision>
  <dcterms:created xsi:type="dcterms:W3CDTF">2016-05-23T04:35:07Z</dcterms:created>
  <dcterms:modified xsi:type="dcterms:W3CDTF">2019-01-18T00:21:47Z</dcterms:modified>
</cp:coreProperties>
</file>